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635" r:id="rId359"/>
    <p:sldId id="636" r:id="rId360"/>
    <p:sldId id="637" r:id="rId361"/>
    <p:sldId id="638" r:id="rId362"/>
    <p:sldId id="639" r:id="rId363"/>
    <p:sldId id="640" r:id="rId364"/>
    <p:sldId id="641" r:id="rId365"/>
    <p:sldId id="642" r:id="rId366"/>
    <p:sldId id="643" r:id="rId367"/>
    <p:sldId id="644" r:id="rId368"/>
    <p:sldId id="645" r:id="rId369"/>
    <p:sldId id="646" r:id="rId370"/>
    <p:sldId id="647" r:id="rId371"/>
    <p:sldId id="648" r:id="rId372"/>
    <p:sldId id="649" r:id="rId373"/>
    <p:sldId id="650" r:id="rId374"/>
    <p:sldId id="651" r:id="rId375"/>
    <p:sldId id="652" r:id="rId376"/>
    <p:sldId id="653" r:id="rId377"/>
    <p:sldId id="654" r:id="rId378"/>
    <p:sldId id="655" r:id="rId379"/>
    <p:sldId id="656" r:id="rId380"/>
    <p:sldId id="657" r:id="rId381"/>
    <p:sldId id="658" r:id="rId382"/>
    <p:sldId id="659" r:id="rId383"/>
    <p:sldId id="660" r:id="rId384"/>
    <p:sldId id="661" r:id="rId385"/>
    <p:sldId id="662" r:id="rId386"/>
    <p:sldId id="663" r:id="rId387"/>
    <p:sldId id="664" r:id="rId388"/>
    <p:sldId id="665" r:id="rId389"/>
    <p:sldId id="666" r:id="rId390"/>
    <p:sldId id="667" r:id="rId391"/>
    <p:sldId id="668" r:id="rId392"/>
    <p:sldId id="669" r:id="rId393"/>
    <p:sldId id="670" r:id="rId394"/>
    <p:sldId id="671" r:id="rId395"/>
    <p:sldId id="672" r:id="rId396"/>
    <p:sldId id="673" r:id="rId397"/>
    <p:sldId id="674" r:id="rId398"/>
    <p:sldId id="859" r:id="rId399"/>
    <p:sldId id="675" r:id="rId400"/>
    <p:sldId id="676" r:id="rId401"/>
    <p:sldId id="677" r:id="rId402"/>
    <p:sldId id="678" r:id="rId403"/>
    <p:sldId id="679" r:id="rId404"/>
    <p:sldId id="680" r:id="rId405"/>
    <p:sldId id="681" r:id="rId406"/>
    <p:sldId id="682" r:id="rId407"/>
    <p:sldId id="683" r:id="rId408"/>
    <p:sldId id="684" r:id="rId409"/>
    <p:sldId id="685" r:id="rId410"/>
    <p:sldId id="686" r:id="rId411"/>
    <p:sldId id="687" r:id="rId412"/>
    <p:sldId id="688" r:id="rId413"/>
    <p:sldId id="689" r:id="rId414"/>
    <p:sldId id="690" r:id="rId415"/>
    <p:sldId id="691" r:id="rId416"/>
    <p:sldId id="692" r:id="rId417"/>
    <p:sldId id="693" r:id="rId418"/>
    <p:sldId id="694" r:id="rId419"/>
    <p:sldId id="695" r:id="rId420"/>
    <p:sldId id="696" r:id="rId421"/>
    <p:sldId id="697" r:id="rId422"/>
    <p:sldId id="698" r:id="rId423"/>
    <p:sldId id="699" r:id="rId424"/>
    <p:sldId id="700" r:id="rId425"/>
    <p:sldId id="701" r:id="rId426"/>
    <p:sldId id="702" r:id="rId427"/>
    <p:sldId id="703" r:id="rId428"/>
    <p:sldId id="704" r:id="rId429"/>
    <p:sldId id="705" r:id="rId430"/>
    <p:sldId id="707" r:id="rId431"/>
    <p:sldId id="708"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latin typeface="Roboto"/>
              </a:rPr>
              <a:t>Relation Schema:</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solidFill>
            <a:schemeClr val="bg1"/>
          </a:solidFill>
        </p:spPr>
        <p:txBody>
          <a:bodyPr wrap="square">
            <a:spAutoFit/>
          </a:bodyPr>
          <a:lstStyle/>
          <a:p>
            <a:pPr algn="r"/>
            <a:r>
              <a:rPr lang="en-IN" sz="3600" b="1" dirty="0">
                <a:latin typeface="Arial" panose="020B0604020202020204" pitchFamily="34" charset="0"/>
                <a:cs typeface="Arial" panose="020B0604020202020204" pitchFamily="34" charset="0"/>
              </a:rPr>
              <a:t>Concepts of </a:t>
            </a:r>
            <a:r>
              <a:rPr lang="en-IN" dirty="0"/>
              <a:t> </a:t>
            </a:r>
            <a:r>
              <a:rPr lang="en-IN" sz="3600" b="1" dirty="0">
                <a:latin typeface="Arial" panose="020B0604020202020204" pitchFamily="34" charset="0"/>
                <a:cs typeface="Arial" panose="020B0604020202020204" pitchFamily="34" charset="0"/>
              </a:rPr>
              <a:t>relational model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3" name="Rectangle 2">
            <a:extLst>
              <a:ext uri="{FF2B5EF4-FFF2-40B4-BE49-F238E27FC236}">
                <a16:creationId xmlns:a16="http://schemas.microsoft.com/office/drawing/2014/main" id="{29336580-A448-4069-BE6B-A680D0CFDA3F}"/>
              </a:ext>
            </a:extLst>
          </p:cNvPr>
          <p:cNvSpPr/>
          <p:nvPr/>
        </p:nvSpPr>
        <p:spPr>
          <a:xfrm>
            <a:off x="766614" y="1028343"/>
            <a:ext cx="10657184" cy="3693319"/>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515218"/>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Tier)</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Tier)</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solidFill>
                  <a:srgbClr val="FF0000"/>
                </a:solidFill>
                <a:latin typeface="Arial" pitchFamily="34" charset="0"/>
                <a:cs typeface="Arial" pitchFamily="34" charset="0"/>
              </a:rPr>
              <a:t>(</a:t>
            </a:r>
            <a:r>
              <a:rPr lang="en-IN" sz="2000" b="1" dirty="0"/>
              <a:t>Database</a:t>
            </a:r>
            <a:r>
              <a:rPr lang="en-IN" sz="2000" dirty="0"/>
              <a:t> Tier</a:t>
            </a:r>
            <a:r>
              <a:rPr lang="en-US" sz="2000" dirty="0">
                <a:solidFill>
                  <a:srgbClr val="FF0000"/>
                </a:solidFill>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2465</TotalTime>
  <Words>41797</Words>
  <Application>Microsoft Office PowerPoint</Application>
  <PresentationFormat>Custom</PresentationFormat>
  <Paragraphs>4855</Paragraphs>
  <Slides>572</Slides>
  <Notes>7</Notes>
  <HiddenSlides>43</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572</vt:i4>
      </vt:variant>
    </vt:vector>
  </HeadingPairs>
  <TitlesOfParts>
    <vt:vector size="602"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325</cp:revision>
  <dcterms:created xsi:type="dcterms:W3CDTF">2019-04-24T09:11:59Z</dcterms:created>
  <dcterms:modified xsi:type="dcterms:W3CDTF">2020-02-22T03:45:33Z</dcterms:modified>
</cp:coreProperties>
</file>